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1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4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7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003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2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8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8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43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61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17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7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381EC-068B-48EE-9914-37C14F758D87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0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pupitres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27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pupitres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6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posters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beaucoup de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posters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4" y="4109358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beaucoup</a:t>
            </a:r>
            <a:r>
              <a:rPr lang="fr-FR" sz="5400" dirty="0" smtClean="0">
                <a:latin typeface="Dimbo" panose="020B0603010101010101" pitchFamily="34" charset="0"/>
              </a:rPr>
              <a:t> 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54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de télés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5" y="40767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43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casiers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de casiers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5" y="40767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56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8102" y="0"/>
            <a:ext cx="12230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Dimbo" panose="020B0603010101010101" pitchFamily="34" charset="0"/>
              </a:rPr>
              <a:t>Rewrite the </a:t>
            </a:r>
            <a:r>
              <a:rPr lang="fr-FR" sz="4800" dirty="0" err="1" smtClean="0">
                <a:latin typeface="Dimbo" panose="020B0603010101010101" pitchFamily="34" charset="0"/>
              </a:rPr>
              <a:t>following</a:t>
            </a:r>
            <a:r>
              <a:rPr lang="fr-FR" sz="4800" dirty="0" smtClean="0">
                <a:latin typeface="Dimbo" panose="020B0603010101010101" pitchFamily="34" charset="0"/>
              </a:rPr>
              <a:t> sentences, </a:t>
            </a:r>
            <a:r>
              <a:rPr lang="fr-FR" sz="4800" dirty="0" err="1" smtClean="0">
                <a:latin typeface="Dimbo" panose="020B0603010101010101" pitchFamily="34" charset="0"/>
              </a:rPr>
              <a:t>using</a:t>
            </a:r>
            <a:r>
              <a:rPr lang="fr-FR" sz="4800" dirty="0" smtClean="0">
                <a:latin typeface="Dimbo" panose="020B0603010101010101" pitchFamily="34" charset="0"/>
              </a:rPr>
              <a:t> the </a:t>
            </a:r>
            <a:r>
              <a:rPr lang="fr-FR" sz="4800" dirty="0" err="1" smtClean="0">
                <a:latin typeface="Dimbo" panose="020B0603010101010101" pitchFamily="34" charset="0"/>
              </a:rPr>
              <a:t>pronoun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i="1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4800" dirty="0" smtClean="0">
                <a:solidFill>
                  <a:srgbClr val="FF0000"/>
                </a:solidFill>
                <a:latin typeface="Dimbo" panose="020B0603010101010101" pitchFamily="34" charset="0"/>
              </a:rPr>
              <a:t> 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057" y="830997"/>
            <a:ext cx="11625943" cy="6156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150000"/>
              </a:lnSpc>
              <a:buAutoNum type="arabicPeriod"/>
            </a:pPr>
            <a:r>
              <a:rPr lang="fr-FR" sz="5400" dirty="0" smtClean="0">
                <a:latin typeface="Dimbo" panose="020B0603010101010101" pitchFamily="34" charset="0"/>
              </a:rPr>
              <a:t>Il y a trente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chaises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fr-FR" sz="5400" dirty="0" smtClean="0">
                <a:latin typeface="Dimbo" panose="020B0603010101010101" pitchFamily="34" charset="0"/>
              </a:rPr>
              <a:t>Il y a une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machine à café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fr-FR" sz="5400" dirty="0" smtClean="0">
                <a:latin typeface="Dimbo" panose="020B0603010101010101" pitchFamily="34" charset="0"/>
              </a:rPr>
              <a:t>Il y a trois poubelles dans la salle de classe.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fr-FR" sz="5400" dirty="0" smtClean="0">
                <a:latin typeface="Dimbo" panose="020B0603010101010101" pitchFamily="34" charset="0"/>
              </a:rPr>
              <a:t>Il y a beaucoup de devoirs.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d’</a:t>
            </a:r>
            <a:r>
              <a:rPr lang="fr-FR" sz="5400" dirty="0" smtClean="0">
                <a:latin typeface="Dimbo" panose="020B0603010101010101" pitchFamily="34" charset="0"/>
              </a:rPr>
              <a:t>examen</a:t>
            </a:r>
            <a:r>
              <a:rPr lang="fr-FR" sz="5400" dirty="0" smtClean="0">
                <a:latin typeface="Dimbo" panose="020B0603010101010101" pitchFamily="34" charset="0"/>
              </a:rPr>
              <a:t>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téléphones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téléphone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9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tables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une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table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9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posters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beaucoup de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posters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41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de télés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05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casiers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n’</a:t>
            </a:r>
            <a:r>
              <a:rPr lang="fr-FR" sz="5400" dirty="0" smtClean="0">
                <a:latin typeface="Dimbo" panose="020B0603010101010101" pitchFamily="34" charset="0"/>
              </a:rPr>
              <a:t>y a </a:t>
            </a:r>
            <a:r>
              <a:rPr lang="fr-FR" sz="5400" dirty="0" smtClean="0">
                <a:solidFill>
                  <a:srgbClr val="00B0F0"/>
                </a:solidFill>
                <a:latin typeface="Dimbo" panose="020B0603010101010101" pitchFamily="34" charset="0"/>
              </a:rPr>
              <a:t>pas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de casiers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1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pupitres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27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pupitres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4" y="4109358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27</a:t>
            </a:r>
            <a:r>
              <a:rPr lang="fr-FR" sz="5400" dirty="0" smtClean="0">
                <a:latin typeface="Dimbo" panose="020B0603010101010101" pitchFamily="34" charset="0"/>
              </a:rPr>
              <a:t> 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16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téléphones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téléphone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4" y="4109358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</a:t>
            </a:r>
            <a:r>
              <a:rPr lang="fr-FR" sz="5400" dirty="0" smtClean="0">
                <a:latin typeface="Dimbo" panose="020B0603010101010101" pitchFamily="34" charset="0"/>
              </a:rPr>
              <a:t> 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10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5" y="571500"/>
            <a:ext cx="12028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combien de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tables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classe ?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5" y="2209801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une</a:t>
            </a:r>
            <a:r>
              <a:rPr lang="fr-FR" sz="5400" dirty="0" smtClean="0">
                <a:latin typeface="Dimbo" panose="020B0603010101010101" pitchFamily="34" charset="0"/>
              </a:rPr>
              <a:t>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table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5400" dirty="0" smtClean="0">
                <a:latin typeface="Dimbo" panose="020B0603010101010101" pitchFamily="34" charset="0"/>
              </a:rPr>
              <a:t>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284" y="4109358"/>
            <a:ext cx="11625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Dimbo" panose="020B0603010101010101" pitchFamily="34" charset="0"/>
              </a:rPr>
              <a:t>Il y </a:t>
            </a:r>
            <a:r>
              <a:rPr lang="fr-FR" sz="54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en</a:t>
            </a:r>
            <a:r>
              <a:rPr lang="fr-FR" sz="5400" dirty="0" smtClean="0">
                <a:latin typeface="Dimbo" panose="020B0603010101010101" pitchFamily="34" charset="0"/>
              </a:rPr>
              <a:t> a </a:t>
            </a:r>
            <a:r>
              <a:rPr lang="fr-FR" sz="5400" dirty="0" smtClean="0">
                <a:solidFill>
                  <a:srgbClr val="00B050"/>
                </a:solidFill>
                <a:latin typeface="Dimbo" panose="020B0603010101010101" pitchFamily="34" charset="0"/>
              </a:rPr>
              <a:t>une</a:t>
            </a:r>
            <a:r>
              <a:rPr lang="fr-FR" sz="5400" dirty="0" smtClean="0">
                <a:latin typeface="Dimbo" panose="020B0603010101010101" pitchFamily="34" charset="0"/>
              </a:rPr>
              <a:t> dans la salle de class.</a:t>
            </a:r>
            <a:endParaRPr lang="fr-FR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4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405</Words>
  <Application>Microsoft Office PowerPoint</Application>
  <PresentationFormat>Widescreen</PresentationFormat>
  <Paragraphs>36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2014-10-10T11:28:28Z</dcterms:created>
  <dcterms:modified xsi:type="dcterms:W3CDTF">2014-10-13T10:39:02Z</dcterms:modified>
</cp:coreProperties>
</file>